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9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4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0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9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5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8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9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3B9B-34BA-4B18-A034-9E4F87DF0488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6022-64A9-4B80-B65F-DA03F990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3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311" y="1643063"/>
            <a:ext cx="11001375" cy="238760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Тема 3.4. </a:t>
            </a:r>
            <a:br>
              <a:rPr lang="ru-RU" sz="6600" b="1" dirty="0" smtClean="0"/>
            </a:br>
            <a:r>
              <a:rPr lang="ru-RU" sz="6600" b="1" dirty="0" smtClean="0"/>
              <a:t>Станки строгально-протяжной группы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79783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732" y="233729"/>
            <a:ext cx="6585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Протяжные станки делят по следующим признакам</a:t>
            </a:r>
            <a:r>
              <a:rPr lang="ru-RU" sz="2400" dirty="0" smtClean="0"/>
              <a:t>: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По назначению 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По степени универсальности 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По направлению и характеру рабочего движения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05" y="2615249"/>
            <a:ext cx="5461490" cy="4107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81" y="1141670"/>
            <a:ext cx="5228125" cy="52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77" y="352059"/>
            <a:ext cx="7591791" cy="59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6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93" y="679939"/>
            <a:ext cx="86772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8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9" y="369277"/>
            <a:ext cx="3650411" cy="5240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343" y="369277"/>
            <a:ext cx="3680481" cy="5240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361" y="104398"/>
            <a:ext cx="3845533" cy="65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485" y="298938"/>
            <a:ext cx="949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Горизонтально-протяжные станки непрерывного действия.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69" y="967154"/>
            <a:ext cx="3190875" cy="502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375" y="1987795"/>
            <a:ext cx="61817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2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3" y="378069"/>
            <a:ext cx="7928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Способы закрепления протяжек на станках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3" y="1038957"/>
            <a:ext cx="3867150" cy="4991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642" y="1038957"/>
            <a:ext cx="2837557" cy="2820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557" y="1038957"/>
            <a:ext cx="5022805" cy="44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3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70" y="346564"/>
            <a:ext cx="5715000" cy="5391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6" y="346564"/>
            <a:ext cx="4072565" cy="62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1975" y="495985"/>
            <a:ext cx="11449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Строгание – процесс снятия слоёв металла с плоских поверхностей заготовок.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0366" y="1691759"/>
            <a:ext cx="5207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Строгальные станки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5" y="2891165"/>
            <a:ext cx="383489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поперечно-строгальные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4777" y="2891165"/>
            <a:ext cx="384316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продольно-строгальные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88382" y="2891165"/>
            <a:ext cx="190000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долбежные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71825" y="2399645"/>
            <a:ext cx="704850" cy="49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06361" y="2416150"/>
            <a:ext cx="19050" cy="49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8153400" y="2416150"/>
            <a:ext cx="2284986" cy="475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8150" y="3771900"/>
            <a:ext cx="2095500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изготовлении мелких и средних по размерам деталей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4900" y="3809017"/>
            <a:ext cx="3238500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сравнительно крупных или для одновременного строгания нескольких деталей среднего размера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488382" y="3809017"/>
            <a:ext cx="2627418" cy="267765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используют для обработки шпоночных пазов, канавок, фасонных поверхностей небольшой длины</a:t>
            </a:r>
            <a:endParaRPr lang="ru-RU" sz="2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362075" y="3414385"/>
            <a:ext cx="0" cy="357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77000" y="3414385"/>
            <a:ext cx="0" cy="357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0553700" y="3414385"/>
            <a:ext cx="0" cy="357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7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725" y="586085"/>
            <a:ext cx="1106805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Параметры классификации оборудования: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</a:rPr>
              <a:t>По типу привода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количеству рабочих поверхностей, которые могут обрабатываться одновременно.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мощности привода.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конфигурации перемещения инструмента или стола.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619499"/>
            <a:ext cx="3299015" cy="2771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3619499"/>
            <a:ext cx="1943100" cy="2772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115" y="3282432"/>
            <a:ext cx="2514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86" y="403693"/>
            <a:ext cx="5594789" cy="5049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786" y="5453431"/>
            <a:ext cx="4960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1. Поперечно-строгальный станок.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76975" y="403693"/>
            <a:ext cx="5781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Поперечно-строгальный станок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предназначен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обработки деталей небольших габаритов.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93371" y="1901309"/>
            <a:ext cx="372217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узлы: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Поддерживающий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упор.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Стол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Вертикальные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направляющие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Резцедержатель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(рис. 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Суппорт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(рис. 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Ползун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Горизонтальные направляющие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Станина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Поперечина.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980" y="1453828"/>
            <a:ext cx="1822044" cy="29494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46610" y="4403295"/>
            <a:ext cx="2245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2. Резцедержатель строгального станка.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141592"/>
            <a:ext cx="1717010" cy="25691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932307" y="5853541"/>
            <a:ext cx="186690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57225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3. Суппорт поперечно-строгального станка.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9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4" y="491739"/>
            <a:ext cx="6393272" cy="41564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6719" y="4246662"/>
            <a:ext cx="3527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4. Продольно-строгальный станок.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8306" y="4758939"/>
            <a:ext cx="58834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Продольно-строгальный станок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служит для обработки крупногабаритных или массивных деталей.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38975" y="491739"/>
            <a:ext cx="50768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узлы: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Направляющие стола.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Станина.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Стол.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Левая стойка.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Правая стойка.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Верхняя поперечная перекладина.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Коробка привода вертикальной подачи траверсы.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Суппорт с резцедержателем.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Привод бокового суппорта.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Привод главного рабочего движения стола.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225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981" y="1615604"/>
            <a:ext cx="5221319" cy="51429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508010"/>
            <a:ext cx="11839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Долбежный станок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 для обработки труднодоступных мест, в основном расположенных внутри ограниченного пространства обрабатываемой заготовки, куда не способен добраться другой металлорежущий инструмент.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0126" y="6536501"/>
            <a:ext cx="2552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2. Долбежный станок.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68557"/>
            <a:ext cx="45434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узлы: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Станина.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Маховик поперечного перемещения.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Рукоятка для обеспечения вращательного движения заготовки.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Маховик продольной подачи.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Стол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Заготовка.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Резцедержатель.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Ползун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долбяк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Коробка скоростей.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8050" y="4450229"/>
            <a:ext cx="3772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>
              <a:buFont typeface="+mj-lt"/>
              <a:buAutoNum type="arabicPeriod" startAt="1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Рукоятка переключения скоростей работы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долбяка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Вертикальная колонка. 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Панель управления.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087" y="598587"/>
            <a:ext cx="11434813" cy="539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Долбежные станки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различаются по: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Материал обработки: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Масса станка: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Управление подачей станка: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Мощность приводного электродвигателя.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Диапазон частот рабочего хода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долбяка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регулируемых коробкой скоростей.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Максимальные габаритные размеры обрабатываемой детали.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Максимальное режущее усилие, создаваемое ползуном.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 Точность обработки.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861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9574" y="527324"/>
            <a:ext cx="11515725" cy="41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 операций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характерны для выполнения на долбежном станке: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отверстий различной формы, которые невозможно или сложно нарезать с использованием токарных или фрезерных операций;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нарезание зубьев шестерен и зубчатых колес при помощи особого резца (рис. 4);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шлицевых поверхностей, как внутренних, так и наружных;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выдалбливание шпоночных пазов различной формы (рис. 5);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вырезание сложных форм в труднодоступных местах с использованием фасонных резцов.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4689169"/>
            <a:ext cx="3286126" cy="15689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9574" y="6258142"/>
            <a:ext cx="467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4. Резец долбежного станка для нарезания зубьев.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16" y="4303025"/>
            <a:ext cx="3521459" cy="24006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72575" y="6150420"/>
            <a:ext cx="3019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Рисунок 5. Создание шпоночного паза при помощи долбежного станка.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27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42900"/>
            <a:ext cx="397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Протяжные станки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1025" y="1171575"/>
            <a:ext cx="11420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Протяжные станки</a:t>
            </a:r>
            <a:r>
              <a:rPr lang="ru-RU" sz="2800" dirty="0" smtClean="0"/>
              <a:t> предназначены для точной обработки внутренних (замкнутых) и наружных (открытых) поверхностей различного профиля.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1026" y="2486025"/>
            <a:ext cx="473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Внутреннее протягивание 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7" y="3009245"/>
            <a:ext cx="4678025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3701" y="2486025"/>
            <a:ext cx="473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Наружное протягивание 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976081"/>
            <a:ext cx="4729162" cy="36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6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484</Words>
  <Application>Microsoft Office PowerPoint</Application>
  <PresentationFormat>Широкоэкранный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Тема Office</vt:lpstr>
      <vt:lpstr>Тема 3.4.  Станки строгально-протяжной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3.4.  Станки строгально-протяжной группы</dc:title>
  <dc:creator>Дудникова Галина Васильевна</dc:creator>
  <cp:lastModifiedBy>Дудникова Галина Васильевна</cp:lastModifiedBy>
  <cp:revision>12</cp:revision>
  <dcterms:created xsi:type="dcterms:W3CDTF">2021-10-19T10:56:07Z</dcterms:created>
  <dcterms:modified xsi:type="dcterms:W3CDTF">2021-10-20T08:24:37Z</dcterms:modified>
</cp:coreProperties>
</file>